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5" r:id="rId1"/>
  </p:sldMasterIdLst>
  <p:notesMasterIdLst>
    <p:notesMasterId r:id="rId15"/>
  </p:notesMasterIdLst>
  <p:handoutMasterIdLst>
    <p:handoutMasterId r:id="rId16"/>
  </p:handoutMasterIdLst>
  <p:sldIdLst>
    <p:sldId id="256" r:id="rId2"/>
    <p:sldId id="323" r:id="rId3"/>
    <p:sldId id="324" r:id="rId4"/>
    <p:sldId id="325" r:id="rId5"/>
    <p:sldId id="309" r:id="rId6"/>
    <p:sldId id="319" r:id="rId7"/>
    <p:sldId id="326" r:id="rId8"/>
    <p:sldId id="312" r:id="rId9"/>
    <p:sldId id="327" r:id="rId10"/>
    <p:sldId id="328" r:id="rId11"/>
    <p:sldId id="329" r:id="rId12"/>
    <p:sldId id="306" r:id="rId13"/>
    <p:sldId id="31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53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4634" autoAdjust="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187" y="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26D37A0-F398-4276-AAF6-E62AA90BC9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96B402-FD6E-4995-8160-C6DD76DAAC5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37F7A-782D-430C-B7DE-046B665BEF14}" type="datetimeFigureOut">
              <a:rPr lang="en-US" smtClean="0"/>
              <a:t>1/19/2022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BA7967-B488-405D-84A2-64F6D9128F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65115A-3EB4-4B47-8F4B-4F42519BF9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885D5-D443-4228-8B2C-B9DF9A30D5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891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CCEED-E5F4-4698-B012-83262916D7BD}" type="datetimeFigureOut">
              <a:rPr lang="en-US" noProof="0" smtClean="0"/>
              <a:t>1/19/2022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2F9AB-3C90-481E-8C34-4F549BF455D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91717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D2F9AB-3C90-481E-8C34-4F549BF455D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91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D2F9AB-3C90-481E-8C34-4F549BF455D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243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D2F9AB-3C90-481E-8C34-4F549BF455D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280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D2F9AB-3C90-481E-8C34-4F549BF455D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385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D2F9AB-3C90-481E-8C34-4F549BF455D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632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D2F9AB-3C90-481E-8C34-4F549BF455D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105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D2F9AB-3C90-481E-8C34-4F549BF455D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8875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D2F9AB-3C90-481E-8C34-4F549BF455D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1724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D2F9AB-3C90-481E-8C34-4F549BF455D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445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73816531-CCD3-4909-A41B-EAB1049BDA8C}" type="datetime1">
              <a:rPr lang="en-US" smtClean="0"/>
              <a:t>1/19/2022</a:t>
            </a:fld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3FB45199-F13E-4CB5-AF62-71432CD48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3800925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 with Capti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842E67-35F4-4EC2-B5B4-6D02111ED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41959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553049D-F1F2-4E3C-B0A3-D2BCB35B18A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047164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91EB1F-E7C6-4FF7-BE74-BEF6056BA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4457" y="457200"/>
            <a:ext cx="3790884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B7143-9C17-4A62-9B23-F2717C50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91CD4B7E-D172-41E4-BE36-64B5A7E393CD}" type="datetimeFigureOut">
              <a:rPr lang="en-US" noProof="0" smtClean="0"/>
              <a:t>1/19/2022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0075C-AB97-4D80-BF0E-6D96D0A8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8C645043-BE6A-4D32-ACA9-AB593DA6BC9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144457" y="2057400"/>
            <a:ext cx="3791456" cy="386238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3D444C08-6A3A-4BFB-9494-43F3DE33E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1445521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 with Captio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842E67-35F4-4EC2-B5B4-6D02111ED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41959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553049D-F1F2-4E3C-B0A3-D2BCB35B18A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244562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91EB1F-E7C6-4FF7-BE74-BEF6056BA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5530" y="457200"/>
            <a:ext cx="3577394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B7143-9C17-4A62-9B23-F2717C50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91CD4B7E-D172-41E4-BE36-64B5A7E393CD}" type="datetimeFigureOut">
              <a:rPr lang="en-US" noProof="0" smtClean="0"/>
              <a:t>1/19/2022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0075C-AB97-4D80-BF0E-6D96D0A8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8C645043-BE6A-4D32-ACA9-AB593DA6BC9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55530" y="2057400"/>
            <a:ext cx="3577934" cy="3862388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lang="ru-RU" sz="1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06000" indent="-306000">
              <a:defRPr/>
            </a:lvl2pPr>
            <a:lvl3pPr marL="306000" indent="-306000">
              <a:defRPr/>
            </a:lvl3pPr>
            <a:lvl4pPr marL="306000" indent="-306000">
              <a:defRPr/>
            </a:lvl4pPr>
            <a:lvl5pPr marL="306000" indent="-306000">
              <a:defRPr/>
            </a:lvl5pPr>
          </a:lstStyle>
          <a:p>
            <a:pPr marL="216000" lvl="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" panose="05000000000000000000" pitchFamily="2" charset="2"/>
              <a:buChar char="§"/>
            </a:pPr>
            <a:r>
              <a:rPr lang="en-US" noProof="0"/>
              <a:t>Click to edit Master text styles</a:t>
            </a:r>
          </a:p>
          <a:p>
            <a:pPr marL="216000" lvl="1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" panose="05000000000000000000" pitchFamily="2" charset="2"/>
              <a:buChar char="§"/>
            </a:pPr>
            <a:r>
              <a:rPr lang="en-US" noProof="0"/>
              <a:t>Second level</a:t>
            </a:r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FE695AAC-8311-4518-A219-DE58BF92A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917956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Left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262E62-E8FA-42DE-BC7E-BA73A13FCBF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7537685" cy="6858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696899-6846-4B29-AD05-49215C314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5459" y="197123"/>
            <a:ext cx="3392382" cy="1675219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9" name="Content Placeholder 8">
            <a:extLst>
              <a:ext uri="{FF2B5EF4-FFF2-40B4-BE49-F238E27FC236}">
                <a16:creationId xmlns:a16="http://schemas.microsoft.com/office/drawing/2014/main" id="{2939FABB-D58D-4DAF-878D-EB51A2AA620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55459" y="2057400"/>
            <a:ext cx="3392382" cy="3862388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lang="ru-RU" sz="1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06000" indent="-306000">
              <a:defRPr/>
            </a:lvl2pPr>
            <a:lvl3pPr marL="306000" indent="-306000">
              <a:defRPr/>
            </a:lvl3pPr>
            <a:lvl4pPr marL="306000" indent="-306000">
              <a:defRPr/>
            </a:lvl4pPr>
            <a:lvl5pPr marL="306000" indent="-306000">
              <a:defRPr/>
            </a:lvl5pPr>
          </a:lstStyle>
          <a:p>
            <a:pPr marL="216000" lvl="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" panose="05000000000000000000" pitchFamily="2" charset="2"/>
              <a:buChar char="§"/>
            </a:pPr>
            <a:r>
              <a:rPr lang="en-US" noProof="0"/>
              <a:t>Click to edit Master text styles</a:t>
            </a:r>
          </a:p>
          <a:p>
            <a:pPr marL="216000" lvl="1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" panose="05000000000000000000" pitchFamily="2" charset="2"/>
              <a:buChar char="§"/>
            </a:pPr>
            <a:r>
              <a:rPr lang="en-US" noProof="0"/>
              <a:t>Second level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2AD5814-D5B6-4BF5-BF94-2F284D0079F8}"/>
              </a:ext>
            </a:extLst>
          </p:cNvPr>
          <p:cNvSpPr/>
          <p:nvPr userDrawn="1"/>
        </p:nvSpPr>
        <p:spPr>
          <a:xfrm>
            <a:off x="8042147" y="453643"/>
            <a:ext cx="3528000" cy="9855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Date Placeholder 4">
            <a:extLst>
              <a:ext uri="{FF2B5EF4-FFF2-40B4-BE49-F238E27FC236}">
                <a16:creationId xmlns:a16="http://schemas.microsoft.com/office/drawing/2014/main" id="{1FB18E8B-6111-4A64-AA8C-4CD4C9814C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91CD4B7E-D172-41E4-BE36-64B5A7E393CD}" type="datetimeFigureOut">
              <a:rPr lang="en-US" noProof="0" smtClean="0"/>
              <a:t>1/19/2022</a:t>
            </a:fld>
            <a:endParaRPr lang="en-US" noProof="0" dirty="0"/>
          </a:p>
        </p:txBody>
      </p:sp>
      <p:sp>
        <p:nvSpPr>
          <p:cNvPr id="23" name="Slide Number Placeholder 6">
            <a:extLst>
              <a:ext uri="{FF2B5EF4-FFF2-40B4-BE49-F238E27FC236}">
                <a16:creationId xmlns:a16="http://schemas.microsoft.com/office/drawing/2014/main" id="{D5311807-ED2F-406C-B107-B5D885AD8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4" name="Footer Placeholder 5">
            <a:extLst>
              <a:ext uri="{FF2B5EF4-FFF2-40B4-BE49-F238E27FC236}">
                <a16:creationId xmlns:a16="http://schemas.microsoft.com/office/drawing/2014/main" id="{643FEB5F-C4B2-43B5-B019-DC467A62F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1715664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9868" y="5356067"/>
            <a:ext cx="3625595" cy="1000782"/>
          </a:xfrm>
          <a:solidFill>
            <a:srgbClr val="465359"/>
          </a:solidFill>
        </p:spPr>
        <p:txBody>
          <a:bodyPr lIns="91440" tIns="0" rIns="91440" bIns="0">
            <a:normAutofit/>
          </a:bodyPr>
          <a:lstStyle>
            <a:lvl1pPr marL="0" indent="0" algn="ctr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9869" y="453642"/>
            <a:ext cx="3625595" cy="4826023"/>
          </a:xfrm>
          <a:solidFill>
            <a:schemeClr val="accent1"/>
          </a:solidFill>
        </p:spPr>
        <p:txBody>
          <a:bodyPr tIns="0" bIns="0" anchor="ctr" anchorCtr="0">
            <a:noAutofit/>
          </a:bodyPr>
          <a:lstStyle>
            <a:lvl1pPr algn="ctr"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9766" y="453642"/>
            <a:ext cx="7602421" cy="5903207"/>
          </a:xfrm>
          <a:solidFill>
            <a:schemeClr val="bg1">
              <a:lumMod val="85000"/>
            </a:schemeClr>
          </a:solidFill>
        </p:spPr>
        <p:txBody>
          <a:bodyPr lIns="457200" tIns="457200"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>
            <a:lvl1pPr>
              <a:defRPr/>
            </a:lvl1pPr>
          </a:lstStyle>
          <a:p>
            <a:fld id="{670A55AC-ADB5-440D-AFFF-99C1406F297F}" type="datetime1">
              <a:rPr lang="en-US" smtClean="0"/>
              <a:t>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dirty="0"/>
              <a:t>Teach a Course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90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81F13A5-61B9-419A-9B13-8BD37BE2841E}"/>
              </a:ext>
            </a:extLst>
          </p:cNvPr>
          <p:cNvSpPr/>
          <p:nvPr userDrawn="1"/>
        </p:nvSpPr>
        <p:spPr>
          <a:xfrm>
            <a:off x="446532" y="4199467"/>
            <a:ext cx="11296732" cy="2191098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2206A44-565D-4C18-8891-86387B901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226" y="4262316"/>
            <a:ext cx="9391524" cy="98833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B084B74-38B3-42C8-B8E4-A0D13B059E9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1325" y="606425"/>
            <a:ext cx="11304588" cy="35369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F22525-79A2-451F-9944-47D4183A45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91CD4B7E-D172-41E4-BE36-64B5A7E393CD}" type="datetimeFigureOut">
              <a:rPr lang="en-US" noProof="0" smtClean="0"/>
              <a:t>1/19/2022</a:t>
            </a:fld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9B8C25-AF44-4D9D-A667-69D9A92B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F54790-C8AC-4CF8-8E89-80C5C90F3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5EB5327-3B98-4D40-987B-863866194FF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8863" y="5303610"/>
            <a:ext cx="9391888" cy="61436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>
                    <a:lumMod val="75000"/>
                  </a:schemeClr>
                </a:solidFill>
              </a:defRPr>
            </a:lvl1pPr>
            <a:lvl2pPr marL="3240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0529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BC34B1AC-9A7E-4B2F-BE59-65E2DDF1D6F6}" type="datetime1">
              <a:rPr lang="en-US" smtClean="0"/>
              <a:t>1/19/2022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D5D91A8B-765C-4E59-8109-94DA4EA55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dirty="0"/>
              <a:t>Teach a Course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0F318B-B2C4-4893-95F3-E1AB652A1F17}"/>
              </a:ext>
            </a:extLst>
          </p:cNvPr>
          <p:cNvSpPr>
            <a:spLocks noChangeAspect="1"/>
          </p:cNvSpPr>
          <p:nvPr userDrawn="1"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4FB09F2-FC78-4161-B5F8-C064B938B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8CB40EA-D0BA-41DA-91DE-15B4C161D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494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CE9E340-46EE-4A5F-9C9B-315AD29A92C5}" type="datetimeFigureOut">
              <a:rPr lang="en-US" noProof="0" smtClean="0"/>
              <a:t>1/19/2022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59F479D-7533-4EEF-A06F-7CD2FE3DB90D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07033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0CE4CA-34EA-472D-A23C-1DE165FCAA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91CD4B7E-D172-41E4-BE36-64B5A7E393CD}" type="datetimeFigureOut">
              <a:rPr lang="en-US" noProof="0" smtClean="0"/>
              <a:t>1/19/2022</a:t>
            </a:fld>
            <a:endParaRPr lang="en-US" noProof="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1173-613F-48B1-B860-00397875F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94036C93-814B-4155-A748-7731CA60A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4EE69F-D906-40FA-8109-46DF1B1A16FA}"/>
              </a:ext>
            </a:extLst>
          </p:cNvPr>
          <p:cNvSpPr>
            <a:spLocks noChangeAspect="1"/>
          </p:cNvSpPr>
          <p:nvPr userDrawn="1"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DC41C5E-3615-4EA8-B8E6-E2B196256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9555D9C2-1EA2-4557-9496-E7AEA7A12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A464C6A4-3497-4DA5-945D-7A771E383A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91C3F39A-C070-4EEB-9285-4EFBEE5FB5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07E4AC67-32FA-4B42-9340-5E57C82F74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93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F22525-79A2-451F-9944-47D4183A45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91CD4B7E-D172-41E4-BE36-64B5A7E393CD}" type="datetimeFigureOut">
              <a:rPr lang="en-US" noProof="0" smtClean="0"/>
              <a:t>1/19/2022</a:t>
            </a:fld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9B8C25-AF44-4D9D-A667-69D9A92B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F54790-C8AC-4CF8-8E89-80C5C90F3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20220C-6241-4A3B-9017-445FC82876DD}"/>
              </a:ext>
            </a:extLst>
          </p:cNvPr>
          <p:cNvSpPr>
            <a:spLocks noChangeAspect="1"/>
          </p:cNvSpPr>
          <p:nvPr userDrawn="1"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2206A44-565D-4C18-8891-86387B901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00412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A4B42F-2C80-4037-BF8E-C209D59D93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35376"/>
            <a:ext cx="2844799" cy="365125"/>
          </a:xfrm>
        </p:spPr>
        <p:txBody>
          <a:bodyPr/>
          <a:lstStyle/>
          <a:p>
            <a:fld id="{91CD4B7E-D172-41E4-BE36-64B5A7E393CD}" type="datetimeFigureOut">
              <a:rPr lang="en-US" noProof="0" smtClean="0"/>
              <a:t>1/19/2022</a:t>
            </a:fld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56474-3A38-4097-8649-FAF662D8C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35376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FF907DD0-6A5F-4994-AB77-82E297226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35376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290211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1BF3AA-AA64-40B2-94AA-203129687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91CD4B7E-D172-41E4-BE36-64B5A7E393CD}" type="datetimeFigureOut">
              <a:rPr lang="en-US" noProof="0" smtClean="0"/>
              <a:t>1/19/2022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444EA1-5452-4A23-B72D-9B65C311F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3A5BB48A-749C-4DBB-8723-91ACE9CEA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F70AE1-0373-4B8E-9C6F-A87681145315}"/>
              </a:ext>
            </a:extLst>
          </p:cNvPr>
          <p:cNvSpPr>
            <a:spLocks noChangeAspect="1"/>
          </p:cNvSpPr>
          <p:nvPr userDrawn="1"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4CFD6FA-0DEF-4E30-82DA-0BAB26B4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01EE411-05BB-43B4-BF85-422243003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C2A48C1-57D3-4A3D-B843-6ACC41EEE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2279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B7143-9C17-4A62-9B23-F2717C50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91CD4B7E-D172-41E4-BE36-64B5A7E393CD}" type="datetimeFigureOut">
              <a:rPr lang="en-US" noProof="0" smtClean="0"/>
              <a:t>1/19/2022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0075C-AB97-4D80-BF0E-6D96D0A8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D740D193-BF72-46A1-AFE9-DA960BABE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47352EA-4890-4FE1-97BD-8CCB09F58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EEBAE269-6AC1-4BFB-8694-696AFD04DC84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F67E35A4-831E-477F-9962-C62C2A649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8106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842E67-35F4-4EC2-B5B4-6D02111ED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42275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553049D-F1F2-4E3C-B0A3-D2BCB35B18A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047164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91EB1F-E7C6-4FF7-BE74-BEF6056BA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529" y="457200"/>
            <a:ext cx="3790884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C935A1-3DFF-457D-8C70-E337C3D84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8529" y="2057400"/>
            <a:ext cx="3790884" cy="3811588"/>
          </a:xfrm>
        </p:spPr>
        <p:txBody>
          <a:bodyPr/>
          <a:lstStyle>
            <a:lvl1pPr marL="216000" indent="-216000">
              <a:lnSpc>
                <a:spcPct val="90000"/>
              </a:lnSpc>
              <a:buFont typeface="Wingdings" panose="05000000000000000000" pitchFamily="2" charset="2"/>
              <a:buChar char="§"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B7143-9C17-4A62-9B23-F2717C50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91CD4B7E-D172-41E4-BE36-64B5A7E393CD}" type="datetimeFigureOut">
              <a:rPr lang="en-US" noProof="0" smtClean="0"/>
              <a:t>1/19/2022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0075C-AB97-4D80-BF0E-6D96D0A8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A620A17C-5577-4021-9044-146DC609E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2686224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A7F1CA9-BED2-4756-8AEF-E0F68B0488B6}" type="datetime1">
              <a:rPr lang="en-US" smtClean="0"/>
              <a:pPr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940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Teach a Course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95363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5422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6120"/>
            <a:ext cx="3703320" cy="93600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6120"/>
            <a:ext cx="3703320" cy="93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9387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28" r:id="rId2"/>
    <p:sldLayoutId id="214748374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40" r:id="rId9"/>
    <p:sldLayoutId id="2147483741" r:id="rId10"/>
    <p:sldLayoutId id="2147483742" r:id="rId11"/>
    <p:sldLayoutId id="2147483730" r:id="rId12"/>
    <p:sldLayoutId id="2147483739" r:id="rId13"/>
    <p:sldLayoutId id="2147483744" r:id="rId14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emymtz2803@gmail.com" TargetMode="External"/><Relationship Id="rId7" Type="http://schemas.openxmlformats.org/officeDocument/2006/relationships/hyperlink" Target="mailto:jaylaokay17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ubiogerardo100@gmail.com" TargetMode="External"/><Relationship Id="rId5" Type="http://schemas.openxmlformats.org/officeDocument/2006/relationships/hyperlink" Target="mailto:kcnelms.biz@gmail.com" TargetMode="External"/><Relationship Id="rId4" Type="http://schemas.openxmlformats.org/officeDocument/2006/relationships/hyperlink" Target="mailto:gabrielahern83@gmail.co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2D4960A-896E-4F6B-BF65-B4662AC9DE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684944A-8803-462C-84C5-4576C56A7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457199"/>
            <a:ext cx="3618827" cy="48224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07F3B49-8C20-42F5-831D-59306D05F6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5367338"/>
            <a:ext cx="3618828" cy="989513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AA242D-B507-4381-A8CB-EFA3465703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72723" y="850791"/>
            <a:ext cx="3202016" cy="4198288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dirty="0">
                <a:solidFill>
                  <a:srgbClr val="FFFFFF"/>
                </a:solidFill>
              </a:rPr>
              <a:t>R. Paige ES</a:t>
            </a:r>
            <a:br>
              <a:rPr lang="en-US" sz="4800" dirty="0">
                <a:solidFill>
                  <a:srgbClr val="FFFFFF"/>
                </a:solidFill>
              </a:rPr>
            </a:br>
            <a:r>
              <a:rPr lang="en-US" sz="4800" dirty="0" err="1">
                <a:solidFill>
                  <a:srgbClr val="FFFFFF"/>
                </a:solidFill>
              </a:rPr>
              <a:t>Sdmc</a:t>
            </a:r>
            <a:r>
              <a:rPr lang="en-US" sz="4800" dirty="0">
                <a:solidFill>
                  <a:srgbClr val="FFFFFF"/>
                </a:solidFill>
              </a:rPr>
              <a:t>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4068D-37AE-4B7D-BC75-216B123A6C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72723" y="5545331"/>
            <a:ext cx="3202016" cy="649222"/>
          </a:xfrm>
          <a:noFill/>
        </p:spPr>
        <p:txBody>
          <a:bodyPr anchor="ctr">
            <a:normAutofit/>
          </a:bodyPr>
          <a:lstStyle/>
          <a:p>
            <a:pPr algn="ctr"/>
            <a:r>
              <a:rPr lang="en-US" sz="2400" dirty="0">
                <a:solidFill>
                  <a:schemeClr val="bg1">
                    <a:alpha val="75000"/>
                  </a:schemeClr>
                </a:solidFill>
              </a:rPr>
              <a:t>January 19, 2022</a:t>
            </a:r>
          </a:p>
        </p:txBody>
      </p:sp>
      <p:pic>
        <p:nvPicPr>
          <p:cNvPr id="4" name="Picture 3" descr="people gathered around blueprints">
            <a:extLst>
              <a:ext uri="{FF2B5EF4-FFF2-40B4-BE49-F238E27FC236}">
                <a16:creationId xmlns:a16="http://schemas.microsoft.com/office/drawing/2014/main" id="{424717DA-0300-4297-B453-65314C5BEA0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53302" y="458611"/>
            <a:ext cx="7588885" cy="589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711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F6BB9-EEA3-41F4-8032-BEDB02576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3FEC5-159E-43A5-9588-54A48A0C2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Teach a Course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A019A2A-640A-4285-BA5E-7A47E95D04E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38825"/>
            <a:ext cx="11029950" cy="1014413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COVID 19 PROTOCOL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016368F-E87D-4718-B018-BA28DF696E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84716"/>
          <a:stretch/>
        </p:blipFill>
        <p:spPr>
          <a:xfrm>
            <a:off x="779556" y="1251633"/>
            <a:ext cx="10250394" cy="7368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41E2E31-6F15-43F7-AF1C-D18D55B684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3827" y="2002978"/>
            <a:ext cx="10137095" cy="4516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875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F6BB9-EEA3-41F4-8032-BEDB02576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3FEC5-159E-43A5-9588-54A48A0C2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Teach a Course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A019A2A-640A-4285-BA5E-7A47E95D04E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38825"/>
            <a:ext cx="11029950" cy="1014413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COVID 19 PROTOCOL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016368F-E87D-4718-B018-BA28DF696E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84716"/>
          <a:stretch/>
        </p:blipFill>
        <p:spPr>
          <a:xfrm>
            <a:off x="779556" y="1251633"/>
            <a:ext cx="10250394" cy="73682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98D7194-FA6C-43E0-8D1E-88B95CE1EC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9556" y="2011640"/>
            <a:ext cx="10250394" cy="3204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695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F6BB9-EEA3-41F4-8032-BEDB02576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3FEC5-159E-43A5-9588-54A48A0C2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Teach a Course</a:t>
            </a:r>
          </a:p>
        </p:txBody>
      </p:sp>
      <p:pic>
        <p:nvPicPr>
          <p:cNvPr id="9" name="Picture 8" descr="A picture containing diagram&#10;&#10;Description automatically generated">
            <a:extLst>
              <a:ext uri="{FF2B5EF4-FFF2-40B4-BE49-F238E27FC236}">
                <a16:creationId xmlns:a16="http://schemas.microsoft.com/office/drawing/2014/main" id="{DCC7B554-A3F9-4453-9EA6-E5C31177D3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56" y="702710"/>
            <a:ext cx="11074401" cy="5886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243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hank you Images, Stock Photos &amp; Vectors | Shutterstock">
            <a:extLst>
              <a:ext uri="{FF2B5EF4-FFF2-40B4-BE49-F238E27FC236}">
                <a16:creationId xmlns:a16="http://schemas.microsoft.com/office/drawing/2014/main" id="{E51FAB9C-CF7C-4CB9-9395-0A84B3D343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43"/>
          <a:stretch/>
        </p:blipFill>
        <p:spPr bwMode="auto">
          <a:xfrm>
            <a:off x="1688493" y="683573"/>
            <a:ext cx="9134914" cy="3511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308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BDD00A-A746-4CF5-BD0D-495E9F180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0FAB3B-C930-41AB-B0A6-984EF383D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noProof="0"/>
              <a:t>Teach a Course</a:t>
            </a:r>
            <a:endParaRPr lang="en-US" noProof="0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93E3569-4005-49F4-A005-1EAB32F1F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Extra-curricular activities</a:t>
            </a:r>
          </a:p>
        </p:txBody>
      </p:sp>
      <p:pic>
        <p:nvPicPr>
          <p:cNvPr id="11" name="Picture 10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CACB4929-8ADB-458C-9578-3F4D57CD9D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324" t="-345" r="15557" b="345"/>
          <a:stretch/>
        </p:blipFill>
        <p:spPr>
          <a:xfrm>
            <a:off x="355100" y="1968603"/>
            <a:ext cx="11372443" cy="4820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332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A5E0A69-90FE-48A6-A415-3B9D179524B4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tretch/>
        </p:blipFill>
        <p:spPr>
          <a:xfrm>
            <a:off x="0" y="1"/>
            <a:ext cx="7537685" cy="6789038"/>
          </a:xfrm>
          <a:noFill/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78A18120-1D01-4F8B-9CA8-DA5F7CFDF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5459" y="197123"/>
            <a:ext cx="3392382" cy="167521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b="0" kern="1200" cap="all" dirty="0">
                <a:latin typeface="+mj-lt"/>
                <a:ea typeface="+mj-ea"/>
                <a:cs typeface="+mj-cs"/>
              </a:rPr>
              <a:t>Girls on the Run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761808-DF21-4B7A-8903-CC757B1C2D78}"/>
              </a:ext>
            </a:extLst>
          </p:cNvPr>
          <p:cNvSpPr txBox="1"/>
          <p:nvPr/>
        </p:nvSpPr>
        <p:spPr>
          <a:xfrm>
            <a:off x="7955459" y="2057400"/>
            <a:ext cx="3392382" cy="38623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Fifteen of our 3</a:t>
            </a:r>
            <a:r>
              <a:rPr lang="en-US" sz="2400" baseline="30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rd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– 5</a:t>
            </a:r>
            <a:r>
              <a:rPr lang="en-US" sz="2400" baseline="30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th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grade girls will be chosen to participate in Girls on the Run, a program that will teach them how to use their social, emotional, physical and behavioral skills to successfully navigate life experiences.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A1EA4C-161F-49E5-9A31-6BE7FA51F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3A98EE3D-8CD1-4C3F-BD1C-C98C9596463C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D2D76A-CF8C-4A34-A5F4-E8CFDDD8F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>
                <a:latin typeface="+mn-lt"/>
                <a:ea typeface="+mn-ea"/>
                <a:cs typeface="+mn-cs"/>
              </a:rPr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4087451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BDD00A-A746-4CF5-BD0D-495E9F180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4</a:t>
            </a:fld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0FAB3B-C930-41AB-B0A6-984EF383D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noProof="0"/>
              <a:t>Teach a Course</a:t>
            </a:r>
            <a:endParaRPr lang="en-US" noProof="0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93E3569-4005-49F4-A005-1EAB32F1F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Intervention Support</a:t>
            </a:r>
          </a:p>
        </p:txBody>
      </p:sp>
      <p:pic>
        <p:nvPicPr>
          <p:cNvPr id="3" name="Picture 2" descr="Icon&#10;&#10;Description automatically generated with medium confidence">
            <a:extLst>
              <a:ext uri="{FF2B5EF4-FFF2-40B4-BE49-F238E27FC236}">
                <a16:creationId xmlns:a16="http://schemas.microsoft.com/office/drawing/2014/main" id="{6D58CB67-6A08-4665-8893-6AF3A61DEC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894" y="2002518"/>
            <a:ext cx="10942403" cy="412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762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9">
            <a:extLst>
              <a:ext uri="{FF2B5EF4-FFF2-40B4-BE49-F238E27FC236}">
                <a16:creationId xmlns:a16="http://schemas.microsoft.com/office/drawing/2014/main" id="{69B35BB5-1630-45F0-B55C-B6847DF216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D3EF5146-0A37-42B3-AF51-CBFCE4002B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C6CC32-12E2-40AB-91E7-E065E3B54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264486"/>
            <a:ext cx="11029616" cy="958513"/>
          </a:xfrm>
        </p:spPr>
        <p:txBody>
          <a:bodyPr anchor="ctr">
            <a:normAutofit/>
          </a:bodyPr>
          <a:lstStyle/>
          <a:p>
            <a:r>
              <a:rPr lang="en-US" dirty="0" err="1">
                <a:solidFill>
                  <a:srgbClr val="FFFEFF"/>
                </a:solidFill>
              </a:rPr>
              <a:t>ieducate</a:t>
            </a:r>
            <a:r>
              <a:rPr lang="en-US" dirty="0">
                <a:solidFill>
                  <a:srgbClr val="FFFEFF"/>
                </a:solidFill>
              </a:rPr>
              <a:t> Tutors</a:t>
            </a:r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DDED8BF8-49A0-47C5-84AB-93BBEEBCC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E3609DE7-3DD1-4216-8540-70829BC88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7EA47CF-8CF4-49F8-B441-9678508C0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9C2CC8-7675-4EA7-B0DF-8BB3BBD06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1060" y="6423914"/>
            <a:ext cx="691721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Teach a Course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4091D8-88CA-44CE-B83F-8F383F1AF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4" y="6423914"/>
            <a:ext cx="105251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A98EE3D-8CD1-4C3F-BD1C-C98C9596463C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051A3C0-FCC2-4298-9A05-E426B58809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075654"/>
              </p:ext>
            </p:extLst>
          </p:nvPr>
        </p:nvGraphicFramePr>
        <p:xfrm>
          <a:off x="361060" y="635001"/>
          <a:ext cx="11249920" cy="46315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4992">
                  <a:extLst>
                    <a:ext uri="{9D8B030D-6E8A-4147-A177-3AD203B41FA5}">
                      <a16:colId xmlns:a16="http://schemas.microsoft.com/office/drawing/2014/main" val="501350353"/>
                    </a:ext>
                  </a:extLst>
                </a:gridCol>
                <a:gridCol w="1124992">
                  <a:extLst>
                    <a:ext uri="{9D8B030D-6E8A-4147-A177-3AD203B41FA5}">
                      <a16:colId xmlns:a16="http://schemas.microsoft.com/office/drawing/2014/main" val="625362852"/>
                    </a:ext>
                  </a:extLst>
                </a:gridCol>
                <a:gridCol w="1124992">
                  <a:extLst>
                    <a:ext uri="{9D8B030D-6E8A-4147-A177-3AD203B41FA5}">
                      <a16:colId xmlns:a16="http://schemas.microsoft.com/office/drawing/2014/main" val="4063388374"/>
                    </a:ext>
                  </a:extLst>
                </a:gridCol>
                <a:gridCol w="1124992">
                  <a:extLst>
                    <a:ext uri="{9D8B030D-6E8A-4147-A177-3AD203B41FA5}">
                      <a16:colId xmlns:a16="http://schemas.microsoft.com/office/drawing/2014/main" val="1867139225"/>
                    </a:ext>
                  </a:extLst>
                </a:gridCol>
                <a:gridCol w="1124992">
                  <a:extLst>
                    <a:ext uri="{9D8B030D-6E8A-4147-A177-3AD203B41FA5}">
                      <a16:colId xmlns:a16="http://schemas.microsoft.com/office/drawing/2014/main" val="3492247550"/>
                    </a:ext>
                  </a:extLst>
                </a:gridCol>
                <a:gridCol w="1124992">
                  <a:extLst>
                    <a:ext uri="{9D8B030D-6E8A-4147-A177-3AD203B41FA5}">
                      <a16:colId xmlns:a16="http://schemas.microsoft.com/office/drawing/2014/main" val="856724722"/>
                    </a:ext>
                  </a:extLst>
                </a:gridCol>
                <a:gridCol w="1124992">
                  <a:extLst>
                    <a:ext uri="{9D8B030D-6E8A-4147-A177-3AD203B41FA5}">
                      <a16:colId xmlns:a16="http://schemas.microsoft.com/office/drawing/2014/main" val="2985038664"/>
                    </a:ext>
                  </a:extLst>
                </a:gridCol>
                <a:gridCol w="1124992">
                  <a:extLst>
                    <a:ext uri="{9D8B030D-6E8A-4147-A177-3AD203B41FA5}">
                      <a16:colId xmlns:a16="http://schemas.microsoft.com/office/drawing/2014/main" val="2553234275"/>
                    </a:ext>
                  </a:extLst>
                </a:gridCol>
                <a:gridCol w="1124992">
                  <a:extLst>
                    <a:ext uri="{9D8B030D-6E8A-4147-A177-3AD203B41FA5}">
                      <a16:colId xmlns:a16="http://schemas.microsoft.com/office/drawing/2014/main" val="1381026873"/>
                    </a:ext>
                  </a:extLst>
                </a:gridCol>
                <a:gridCol w="1124992">
                  <a:extLst>
                    <a:ext uri="{9D8B030D-6E8A-4147-A177-3AD203B41FA5}">
                      <a16:colId xmlns:a16="http://schemas.microsoft.com/office/drawing/2014/main" val="374970972"/>
                    </a:ext>
                  </a:extLst>
                </a:gridCol>
              </a:tblGrid>
              <a:tr h="10381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CRM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First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Last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Email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Phone Number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Assigned 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Teacher/Coordinator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Subject/Grade Level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Background Check 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Status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Additional Languages 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Spoken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Subjects NOT Willing 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to Teach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62303362"/>
                  </a:ext>
                </a:extLst>
              </a:tr>
              <a:tr h="7186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Emily Martinez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Emily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Martinez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  <a:hlinkClick r:id="rId3"/>
                        </a:rPr>
                        <a:t>emymtz2803@gmail.com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8327312432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Janie Solis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4th Grade Math and Reading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Cleared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Spanish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Math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947812909"/>
                  </a:ext>
                </a:extLst>
              </a:tr>
              <a:tr h="7186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Gabriela L Hernandez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Gabriela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Hernandez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  <a:hlinkClick r:id="rId4"/>
                        </a:rPr>
                        <a:t>gabrielahern83@gmail.com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832-873-1628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Janie Solis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4th Grade Math and Reading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Awaiting Clearance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Spanish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Math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21260409"/>
                  </a:ext>
                </a:extLst>
              </a:tr>
              <a:tr h="7186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Kennedy R Nelms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Kennedy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Nelms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  <a:hlinkClick r:id="rId5"/>
                        </a:rPr>
                        <a:t>kcnelms.biz@gmail.com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8326095165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Lily Wheeler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3rd Grade Reading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Awaiting Clearance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None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Willing to teach all subjects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973040291"/>
                  </a:ext>
                </a:extLst>
              </a:tr>
              <a:tr h="7186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Gerardo Rubio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Gerardo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Rubio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  <a:hlinkClick r:id="rId6"/>
                        </a:rPr>
                        <a:t>rubiogerardo100@gmail.com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2812481385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Janie Solis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3rd Grade Math and Reading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Awaiting Clearance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Spanish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Reading &amp; writing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40325799"/>
                  </a:ext>
                </a:extLst>
              </a:tr>
              <a:tr h="7186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Jayla M Okay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Jayla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Okay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  <a:hlinkClick r:id="rId7"/>
                        </a:rPr>
                        <a:t>jaylaokay17@gmail.com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8325679677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Janie Solis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3rd Grade Math and Reading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Awaiting Clearance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None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Science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928497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464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D5A4A71-BF4C-4D5C-BFC7-87532A78D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5458" y="197123"/>
            <a:ext cx="3648327" cy="1675219"/>
          </a:xfrm>
        </p:spPr>
        <p:txBody>
          <a:bodyPr anchor="b">
            <a:normAutofit/>
          </a:bodyPr>
          <a:lstStyle/>
          <a:p>
            <a:pPr algn="ctr"/>
            <a:r>
              <a:rPr lang="en-US" sz="4000" dirty="0"/>
              <a:t>Camp Spark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2DC2B5-5E26-4712-A72B-C467FF94253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79278" y="1885940"/>
            <a:ext cx="3648328" cy="2262188"/>
          </a:xfrm>
        </p:spPr>
        <p:txBody>
          <a:bodyPr anchor="ctr">
            <a:normAutofit/>
          </a:bodyPr>
          <a:lstStyle/>
          <a:p>
            <a:pPr algn="ctr"/>
            <a:r>
              <a:rPr lang="en-US" sz="2800" b="1" i="0" dirty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March 14-16, 2022</a:t>
            </a:r>
          </a:p>
          <a:p>
            <a:pPr algn="ctr"/>
            <a:r>
              <a:rPr lang="en-US" sz="2800" b="0" i="0" dirty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Monday - Wednesday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3604A-7E08-4A9B-A7E1-F00861592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603CDE5-C1D8-4EDD-870F-A498BAFA520F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5A9782B-C5C4-48DA-AA51-2AF88DEF2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Teach a Course</a:t>
            </a:r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D890F8B-A015-4EA3-95B2-D275685864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229" y="286732"/>
            <a:ext cx="7388852" cy="6432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652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BDD00A-A746-4CF5-BD0D-495E9F180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7</a:t>
            </a:fld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0FAB3B-C930-41AB-B0A6-984EF383D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noProof="0"/>
              <a:t>Teach a Course</a:t>
            </a:r>
            <a:endParaRPr lang="en-US" noProof="0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93E3569-4005-49F4-A005-1EAB32F1F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Safety</a:t>
            </a: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87E4D7A-C222-454E-B089-EF573B4609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8858" y="2080938"/>
            <a:ext cx="8911772" cy="4653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089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F6BB9-EEA3-41F4-8032-BEDB02576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3FEC5-159E-43A5-9588-54A48A0C2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Teach a Course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A019A2A-640A-4285-BA5E-7A47E95D04E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53337"/>
            <a:ext cx="11029950" cy="1014413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COVID 19 PROTOCOL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016368F-E87D-4718-B018-BA28DF696E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556" y="1251633"/>
            <a:ext cx="10250394" cy="5076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411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F6BB9-EEA3-41F4-8032-BEDB02576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3FEC5-159E-43A5-9588-54A48A0C2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Teach a Course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A019A2A-640A-4285-BA5E-7A47E95D04E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00077"/>
            <a:ext cx="11029950" cy="1014413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COVID 19 PROTOCOL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016368F-E87D-4718-B018-BA28DF696E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84716"/>
          <a:stretch/>
        </p:blipFill>
        <p:spPr>
          <a:xfrm>
            <a:off x="779556" y="1614491"/>
            <a:ext cx="10250394" cy="73682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3CFCFE9-63C7-4C69-9D14-F38CA28F9A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9555" y="2351314"/>
            <a:ext cx="10250393" cy="259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50962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">
      <a:dk1>
        <a:srgbClr val="000000"/>
      </a:dk1>
      <a:lt1>
        <a:srgbClr val="FFFFFF"/>
      </a:lt1>
      <a:dk2>
        <a:srgbClr val="242F41"/>
      </a:dk2>
      <a:lt2>
        <a:srgbClr val="E2E6E8"/>
      </a:lt2>
      <a:accent1>
        <a:srgbClr val="CE7242"/>
      </a:accent1>
      <a:accent2>
        <a:srgbClr val="BC303B"/>
      </a:accent2>
      <a:accent3>
        <a:srgbClr val="CE4287"/>
      </a:accent3>
      <a:accent4>
        <a:srgbClr val="BC30AF"/>
      </a:accent4>
      <a:accent5>
        <a:srgbClr val="A042CE"/>
      </a:accent5>
      <a:accent6>
        <a:srgbClr val="6444C2"/>
      </a:accent6>
      <a:hlink>
        <a:srgbClr val="3B8AB3"/>
      </a:hlink>
      <a:folHlink>
        <a:srgbClr val="7F7F7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870617_win32_fixed.potx" id="{1E2B8DFA-E266-4D12-95DE-76C2876369F1}" vid="{8DEA66BB-F281-4FCE-9053-490C8E939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 corporate teach a course</Template>
  <TotalTime>58</TotalTime>
  <Words>284</Words>
  <Application>Microsoft Office PowerPoint</Application>
  <PresentationFormat>Widescreen</PresentationFormat>
  <Paragraphs>106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Gill Sans MT</vt:lpstr>
      <vt:lpstr>Segoe UI</vt:lpstr>
      <vt:lpstr>Wingdings</vt:lpstr>
      <vt:lpstr>Wingdings 2</vt:lpstr>
      <vt:lpstr>DividendVTI</vt:lpstr>
      <vt:lpstr>R. Paige ES Sdmc Meeting</vt:lpstr>
      <vt:lpstr>Extra-curricular activities</vt:lpstr>
      <vt:lpstr>Girls on the Run</vt:lpstr>
      <vt:lpstr>Intervention Support</vt:lpstr>
      <vt:lpstr>ieducate Tutors</vt:lpstr>
      <vt:lpstr>Camp Spark</vt:lpstr>
      <vt:lpstr>Safety</vt:lpstr>
      <vt:lpstr>COVID 19 PROTOCOL</vt:lpstr>
      <vt:lpstr>COVID 19 PROTOCOL</vt:lpstr>
      <vt:lpstr>COVID 19 PROTOCOL</vt:lpstr>
      <vt:lpstr>COVID 19 PROTOCOL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R. Paige ES Sdmc Meeting</dc:title>
  <dc:creator>Walls, Alicia C</dc:creator>
  <cp:lastModifiedBy>Walls, Alicia C</cp:lastModifiedBy>
  <cp:revision>1</cp:revision>
  <dcterms:created xsi:type="dcterms:W3CDTF">2022-01-19T19:51:00Z</dcterms:created>
  <dcterms:modified xsi:type="dcterms:W3CDTF">2022-01-19T20:49:48Z</dcterms:modified>
</cp:coreProperties>
</file>